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A0E0D-9849-4724-AEF3-DAF6E03525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4CACDD-E03A-427C-8B7A-DB5388A5BD8D}">
      <dgm:prSet phldrT="[Текст]" custT="1"/>
      <dgm:spPr>
        <a:ln>
          <a:solidFill>
            <a:schemeClr val="bg1"/>
          </a:solidFill>
        </a:ln>
      </dgm:spPr>
      <dgm:t>
        <a:bodyPr/>
        <a:lstStyle/>
        <a:p>
          <a:r>
            <a:rPr lang="ru-RU" sz="1800" dirty="0" smtClean="0"/>
            <a:t>ЭТАПЫ БЮДЖЕТНОГО ПРОЦЕССА</a:t>
          </a:r>
          <a:endParaRPr lang="ru-RU" sz="1800" dirty="0"/>
        </a:p>
      </dgm:t>
    </dgm:pt>
    <dgm:pt modelId="{98FF42E5-00CB-4382-9B3C-C8B747CB8354}" type="parTrans" cxnId="{D9D53D1F-F297-4646-8038-BC9B6CFAC7B2}">
      <dgm:prSet/>
      <dgm:spPr/>
      <dgm:t>
        <a:bodyPr/>
        <a:lstStyle/>
        <a:p>
          <a:endParaRPr lang="ru-RU"/>
        </a:p>
      </dgm:t>
    </dgm:pt>
    <dgm:pt modelId="{59450F6E-F953-4DD1-B3B0-A181A73D2900}" type="sibTrans" cxnId="{D9D53D1F-F297-4646-8038-BC9B6CFAC7B2}">
      <dgm:prSet/>
      <dgm:spPr/>
      <dgm:t>
        <a:bodyPr/>
        <a:lstStyle/>
        <a:p>
          <a:endParaRPr lang="ru-RU"/>
        </a:p>
      </dgm:t>
    </dgm:pt>
    <dgm:pt modelId="{81ED6989-DB09-4163-9FE8-4274D9FB393B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b="1" i="1" u="sng" dirty="0" smtClean="0">
              <a:solidFill>
                <a:srgbClr val="C00000"/>
              </a:solidFill>
            </a:rPr>
            <a:t>1. Разработка проекта </a:t>
          </a:r>
          <a:r>
            <a:rPr lang="ru-RU" sz="1400" b="1" i="1" u="sng" dirty="0" smtClean="0">
              <a:solidFill>
                <a:srgbClr val="C00000"/>
              </a:solidFill>
            </a:rPr>
            <a:t>бюджета </a:t>
          </a:r>
          <a:r>
            <a:rPr lang="ru-RU" sz="1400" dirty="0" smtClean="0">
              <a:solidFill>
                <a:schemeClr val="tx1"/>
              </a:solidFill>
            </a:rPr>
            <a:t>(август-ноябрь) </a:t>
          </a:r>
          <a:endParaRPr lang="ru-RU" sz="1400" dirty="0">
            <a:solidFill>
              <a:schemeClr val="tx1"/>
            </a:solidFill>
          </a:endParaRPr>
        </a:p>
      </dgm:t>
    </dgm:pt>
    <dgm:pt modelId="{31A4F4FA-6743-4237-978E-3C0F106CB502}" type="parTrans" cxnId="{2A4E0C1F-A68E-42D7-B7E3-D6CA547AFAE7}">
      <dgm:prSet/>
      <dgm:spPr/>
      <dgm:t>
        <a:bodyPr/>
        <a:lstStyle/>
        <a:p>
          <a:endParaRPr lang="ru-RU"/>
        </a:p>
      </dgm:t>
    </dgm:pt>
    <dgm:pt modelId="{FF75FB9F-B49C-49BB-BB24-949F6DDD30B7}" type="sibTrans" cxnId="{2A4E0C1F-A68E-42D7-B7E3-D6CA547AFAE7}">
      <dgm:prSet/>
      <dgm:spPr/>
      <dgm:t>
        <a:bodyPr/>
        <a:lstStyle/>
        <a:p>
          <a:endParaRPr lang="ru-RU"/>
        </a:p>
      </dgm:t>
    </dgm:pt>
    <dgm:pt modelId="{9F3D15E7-183E-4168-819E-A5AE67C70800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b="1" i="1" u="sng" dirty="0" smtClean="0">
              <a:solidFill>
                <a:srgbClr val="C00000"/>
              </a:solidFill>
            </a:rPr>
            <a:t>3. Утверждение проекта </a:t>
          </a:r>
          <a:r>
            <a:rPr lang="ru-RU" sz="1400" b="1" i="1" u="sng" dirty="0" smtClean="0">
              <a:solidFill>
                <a:srgbClr val="C00000"/>
              </a:solidFill>
            </a:rPr>
            <a:t>бюджета</a:t>
          </a:r>
        </a:p>
        <a:p>
          <a:r>
            <a:rPr lang="ru-RU" sz="1400" b="0" dirty="0" smtClean="0">
              <a:solidFill>
                <a:schemeClr val="tx1"/>
              </a:solidFill>
            </a:rPr>
            <a:t>(до 1 января)</a:t>
          </a:r>
          <a:endParaRPr lang="ru-RU" sz="1400" b="0" dirty="0">
            <a:solidFill>
              <a:schemeClr val="tx1"/>
            </a:solidFill>
          </a:endParaRPr>
        </a:p>
      </dgm:t>
    </dgm:pt>
    <dgm:pt modelId="{93FA7CE8-AEE6-43B9-836C-3F03118B3842}" type="parTrans" cxnId="{1F516231-CCDD-42EE-A016-172EBE13908E}">
      <dgm:prSet/>
      <dgm:spPr/>
      <dgm:t>
        <a:bodyPr/>
        <a:lstStyle/>
        <a:p>
          <a:endParaRPr lang="ru-RU"/>
        </a:p>
      </dgm:t>
    </dgm:pt>
    <dgm:pt modelId="{A8C7CFE1-1740-4D3F-B2CD-CE863C4043BC}" type="sibTrans" cxnId="{1F516231-CCDD-42EE-A016-172EBE13908E}">
      <dgm:prSet/>
      <dgm:spPr/>
      <dgm:t>
        <a:bodyPr/>
        <a:lstStyle/>
        <a:p>
          <a:endParaRPr lang="ru-RU"/>
        </a:p>
      </dgm:t>
    </dgm:pt>
    <dgm:pt modelId="{01A86283-4B1C-4FDB-903B-896A03C158D5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b="1" i="1" u="sng" dirty="0" smtClean="0">
              <a:solidFill>
                <a:srgbClr val="C00000"/>
              </a:solidFill>
            </a:rPr>
            <a:t>5. Рассмотрение и утверждение отчета об исполнении </a:t>
          </a:r>
          <a:r>
            <a:rPr lang="ru-RU" sz="1400" b="1" i="1" u="sng" dirty="0" smtClean="0">
              <a:solidFill>
                <a:srgbClr val="C00000"/>
              </a:solidFill>
            </a:rPr>
            <a:t>бюджета </a:t>
          </a:r>
          <a:r>
            <a:rPr lang="ru-RU" sz="1400" b="0" i="0" u="none" dirty="0" smtClean="0">
              <a:solidFill>
                <a:schemeClr val="tx1"/>
              </a:solidFill>
            </a:rPr>
            <a:t>(ежеквартально,</a:t>
          </a:r>
        </a:p>
        <a:p>
          <a:r>
            <a:rPr lang="ru-RU" sz="1400" b="0" i="0" u="none" dirty="0" smtClean="0">
              <a:solidFill>
                <a:schemeClr val="tx1"/>
              </a:solidFill>
            </a:rPr>
            <a:t>ежегодно)</a:t>
          </a:r>
        </a:p>
        <a:p>
          <a:endParaRPr lang="ru-RU" sz="1400" b="1" i="1" u="sng" dirty="0">
            <a:solidFill>
              <a:srgbClr val="C00000"/>
            </a:solidFill>
          </a:endParaRPr>
        </a:p>
      </dgm:t>
    </dgm:pt>
    <dgm:pt modelId="{73D9929A-4AE6-4F97-BA74-8AFCD9A206B7}" type="parTrans" cxnId="{C0312426-55AA-4ACA-B48B-800E5E458D39}">
      <dgm:prSet/>
      <dgm:spPr/>
      <dgm:t>
        <a:bodyPr/>
        <a:lstStyle/>
        <a:p>
          <a:endParaRPr lang="ru-RU"/>
        </a:p>
      </dgm:t>
    </dgm:pt>
    <dgm:pt modelId="{324A3824-7E2F-4853-8FBF-DF5B456D79E9}" type="sibTrans" cxnId="{C0312426-55AA-4ACA-B48B-800E5E458D39}">
      <dgm:prSet/>
      <dgm:spPr/>
      <dgm:t>
        <a:bodyPr/>
        <a:lstStyle/>
        <a:p>
          <a:endParaRPr lang="ru-RU"/>
        </a:p>
      </dgm:t>
    </dgm:pt>
    <dgm:pt modelId="{11CB86F8-31C1-4608-BCC5-247E331BAD1E}">
      <dgm:prSet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b="1" i="1" u="sng" dirty="0" smtClean="0">
              <a:solidFill>
                <a:srgbClr val="C00000"/>
              </a:solidFill>
            </a:rPr>
            <a:t>2. Рассмотрение проекта </a:t>
          </a:r>
          <a:r>
            <a:rPr lang="ru-RU" sz="1400" b="1" i="1" u="sng" dirty="0" smtClean="0">
              <a:solidFill>
                <a:srgbClr val="C00000"/>
              </a:solidFill>
            </a:rPr>
            <a:t>бюджета </a:t>
          </a:r>
          <a:r>
            <a:rPr lang="ru-RU" sz="1400" dirty="0" smtClean="0">
              <a:solidFill>
                <a:schemeClr val="tx1"/>
              </a:solidFill>
            </a:rPr>
            <a:t>(ноябрь-декабрь)</a:t>
          </a:r>
          <a:endParaRPr lang="ru-RU" sz="1400" dirty="0">
            <a:solidFill>
              <a:schemeClr val="tx1"/>
            </a:solidFill>
          </a:endParaRPr>
        </a:p>
      </dgm:t>
    </dgm:pt>
    <dgm:pt modelId="{5E6F24EC-07DA-4409-8D2A-E1F358F0D53E}" type="parTrans" cxnId="{D415ADF1-643B-4A0F-B68B-81FC7B7C6D2F}">
      <dgm:prSet/>
      <dgm:spPr/>
      <dgm:t>
        <a:bodyPr/>
        <a:lstStyle/>
        <a:p>
          <a:endParaRPr lang="ru-RU"/>
        </a:p>
      </dgm:t>
    </dgm:pt>
    <dgm:pt modelId="{F5A553B9-EFFA-4E17-A2E0-9DF789FF44C5}" type="sibTrans" cxnId="{D415ADF1-643B-4A0F-B68B-81FC7B7C6D2F}">
      <dgm:prSet/>
      <dgm:spPr/>
      <dgm:t>
        <a:bodyPr/>
        <a:lstStyle/>
        <a:p>
          <a:endParaRPr lang="ru-RU"/>
        </a:p>
      </dgm:t>
    </dgm:pt>
    <dgm:pt modelId="{84644A64-B651-4593-8A15-954557571337}">
      <dgm:prSet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b="1" i="1" u="sng" dirty="0" smtClean="0">
              <a:solidFill>
                <a:srgbClr val="C00000"/>
              </a:solidFill>
            </a:rPr>
            <a:t>4. Исполнение </a:t>
          </a:r>
          <a:r>
            <a:rPr lang="ru-RU" sz="1400" b="1" i="1" u="sng" dirty="0" smtClean="0">
              <a:solidFill>
                <a:srgbClr val="C00000"/>
              </a:solidFill>
            </a:rPr>
            <a:t>бюджета </a:t>
          </a:r>
        </a:p>
        <a:p>
          <a:r>
            <a:rPr lang="ru-RU" sz="1400" dirty="0" smtClean="0">
              <a:solidFill>
                <a:schemeClr val="tx2"/>
              </a:solidFill>
            </a:rPr>
            <a:t>(</a:t>
          </a:r>
          <a:r>
            <a:rPr lang="ru-RU" sz="1400" dirty="0" smtClean="0">
              <a:solidFill>
                <a:schemeClr val="tx1"/>
              </a:solidFill>
            </a:rPr>
            <a:t>1 января – 31 декабря финансового года)</a:t>
          </a:r>
          <a:endParaRPr lang="ru-RU" sz="1400" dirty="0">
            <a:solidFill>
              <a:schemeClr val="tx1"/>
            </a:solidFill>
          </a:endParaRPr>
        </a:p>
      </dgm:t>
    </dgm:pt>
    <dgm:pt modelId="{EEC18031-8BE0-4AC6-8896-41712D10D7F6}" type="parTrans" cxnId="{5A6B04EB-E725-4701-BA93-BCA07199DFCB}">
      <dgm:prSet/>
      <dgm:spPr/>
      <dgm:t>
        <a:bodyPr/>
        <a:lstStyle/>
        <a:p>
          <a:endParaRPr lang="ru-RU"/>
        </a:p>
      </dgm:t>
    </dgm:pt>
    <dgm:pt modelId="{EC2C1A17-C727-4AEC-86B8-96324E5FB060}" type="sibTrans" cxnId="{5A6B04EB-E725-4701-BA93-BCA07199DFCB}">
      <dgm:prSet/>
      <dgm:spPr/>
      <dgm:t>
        <a:bodyPr/>
        <a:lstStyle/>
        <a:p>
          <a:endParaRPr lang="ru-RU"/>
        </a:p>
      </dgm:t>
    </dgm:pt>
    <dgm:pt modelId="{398FFEDC-BFFB-4687-A7AC-A133982093F8}" type="pres">
      <dgm:prSet presAssocID="{195A0E0D-9849-4724-AEF3-DAF6E03525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BD874B2-AFE1-40B2-848A-6C041981297C}" type="pres">
      <dgm:prSet presAssocID="{824CACDD-E03A-427C-8B7A-DB5388A5BD8D}" presName="hierRoot1" presStyleCnt="0">
        <dgm:presLayoutVars>
          <dgm:hierBranch val="init"/>
        </dgm:presLayoutVars>
      </dgm:prSet>
      <dgm:spPr/>
    </dgm:pt>
    <dgm:pt modelId="{A93F08A3-CEE2-4CEC-875D-F7FE952BE28D}" type="pres">
      <dgm:prSet presAssocID="{824CACDD-E03A-427C-8B7A-DB5388A5BD8D}" presName="rootComposite1" presStyleCnt="0"/>
      <dgm:spPr/>
    </dgm:pt>
    <dgm:pt modelId="{D7C56106-E809-407C-94C9-8E39E21EEBEA}" type="pres">
      <dgm:prSet presAssocID="{824CACDD-E03A-427C-8B7A-DB5388A5BD8D}" presName="rootText1" presStyleLbl="node0" presStyleIdx="0" presStyleCnt="1" custScaleX="662292" custScaleY="104047" custLinFactNeighborY="-274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0DCA23-E61E-4D60-8C01-FF734DB21588}" type="pres">
      <dgm:prSet presAssocID="{824CACDD-E03A-427C-8B7A-DB5388A5BD8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7096D27-90B6-478D-8DB2-11220FD707AF}" type="pres">
      <dgm:prSet presAssocID="{824CACDD-E03A-427C-8B7A-DB5388A5BD8D}" presName="hierChild2" presStyleCnt="0"/>
      <dgm:spPr/>
    </dgm:pt>
    <dgm:pt modelId="{30FDE77F-0DE1-4507-9AB4-E4873006176F}" type="pres">
      <dgm:prSet presAssocID="{31A4F4FA-6743-4237-978E-3C0F106CB502}" presName="Name37" presStyleLbl="parChTrans1D2" presStyleIdx="0" presStyleCnt="5"/>
      <dgm:spPr/>
      <dgm:t>
        <a:bodyPr/>
        <a:lstStyle/>
        <a:p>
          <a:endParaRPr lang="ru-RU"/>
        </a:p>
      </dgm:t>
    </dgm:pt>
    <dgm:pt modelId="{F9725548-D4CF-419F-A724-9207DF64A0B3}" type="pres">
      <dgm:prSet presAssocID="{81ED6989-DB09-4163-9FE8-4274D9FB393B}" presName="hierRoot2" presStyleCnt="0">
        <dgm:presLayoutVars>
          <dgm:hierBranch val="init"/>
        </dgm:presLayoutVars>
      </dgm:prSet>
      <dgm:spPr/>
    </dgm:pt>
    <dgm:pt modelId="{184D3D69-D2D7-4502-9191-669AAD37B54B}" type="pres">
      <dgm:prSet presAssocID="{81ED6989-DB09-4163-9FE8-4274D9FB393B}" presName="rootComposite" presStyleCnt="0"/>
      <dgm:spPr/>
    </dgm:pt>
    <dgm:pt modelId="{91937533-898F-4FC5-A9E4-FE0BA78B0BED}" type="pres">
      <dgm:prSet presAssocID="{81ED6989-DB09-4163-9FE8-4274D9FB393B}" presName="rootText" presStyleLbl="node2" presStyleIdx="0" presStyleCnt="5" custScaleX="121027" custScaleY="2774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736AB3-14FB-442A-8C59-ED1D80EA616A}" type="pres">
      <dgm:prSet presAssocID="{81ED6989-DB09-4163-9FE8-4274D9FB393B}" presName="rootConnector" presStyleLbl="node2" presStyleIdx="0" presStyleCnt="5"/>
      <dgm:spPr/>
      <dgm:t>
        <a:bodyPr/>
        <a:lstStyle/>
        <a:p>
          <a:endParaRPr lang="ru-RU"/>
        </a:p>
      </dgm:t>
    </dgm:pt>
    <dgm:pt modelId="{7BADFCDB-E98D-46F4-9C6A-0B18648C6962}" type="pres">
      <dgm:prSet presAssocID="{81ED6989-DB09-4163-9FE8-4274D9FB393B}" presName="hierChild4" presStyleCnt="0"/>
      <dgm:spPr/>
    </dgm:pt>
    <dgm:pt modelId="{1E168AC0-FCF6-4950-AD56-E0162207CD4C}" type="pres">
      <dgm:prSet presAssocID="{81ED6989-DB09-4163-9FE8-4274D9FB393B}" presName="hierChild5" presStyleCnt="0"/>
      <dgm:spPr/>
    </dgm:pt>
    <dgm:pt modelId="{42131694-B3C1-48DA-9A89-0ED8F63CDD47}" type="pres">
      <dgm:prSet presAssocID="{5E6F24EC-07DA-4409-8D2A-E1F358F0D53E}" presName="Name37" presStyleLbl="parChTrans1D2" presStyleIdx="1" presStyleCnt="5"/>
      <dgm:spPr/>
      <dgm:t>
        <a:bodyPr/>
        <a:lstStyle/>
        <a:p>
          <a:endParaRPr lang="ru-RU"/>
        </a:p>
      </dgm:t>
    </dgm:pt>
    <dgm:pt modelId="{CE0DC93D-466F-45F6-AE6B-84553C0CB8AA}" type="pres">
      <dgm:prSet presAssocID="{11CB86F8-31C1-4608-BCC5-247E331BAD1E}" presName="hierRoot2" presStyleCnt="0">
        <dgm:presLayoutVars>
          <dgm:hierBranch val="init"/>
        </dgm:presLayoutVars>
      </dgm:prSet>
      <dgm:spPr/>
    </dgm:pt>
    <dgm:pt modelId="{A544FF7E-3AA1-4012-A8F5-5B7E24307511}" type="pres">
      <dgm:prSet presAssocID="{11CB86F8-31C1-4608-BCC5-247E331BAD1E}" presName="rootComposite" presStyleCnt="0"/>
      <dgm:spPr/>
    </dgm:pt>
    <dgm:pt modelId="{F495F80B-6FEE-4FC2-B820-6BD21D72101E}" type="pres">
      <dgm:prSet presAssocID="{11CB86F8-31C1-4608-BCC5-247E331BAD1E}" presName="rootText" presStyleLbl="node2" presStyleIdx="1" presStyleCnt="5" custScaleX="106646" custScaleY="2774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3169FC-2904-40E9-BED3-B6AB9616B8F1}" type="pres">
      <dgm:prSet presAssocID="{11CB86F8-31C1-4608-BCC5-247E331BAD1E}" presName="rootConnector" presStyleLbl="node2" presStyleIdx="1" presStyleCnt="5"/>
      <dgm:spPr/>
      <dgm:t>
        <a:bodyPr/>
        <a:lstStyle/>
        <a:p>
          <a:endParaRPr lang="ru-RU"/>
        </a:p>
      </dgm:t>
    </dgm:pt>
    <dgm:pt modelId="{06856941-3E6A-4767-9273-EB6AA5E571AF}" type="pres">
      <dgm:prSet presAssocID="{11CB86F8-31C1-4608-BCC5-247E331BAD1E}" presName="hierChild4" presStyleCnt="0"/>
      <dgm:spPr/>
    </dgm:pt>
    <dgm:pt modelId="{19D5C736-565F-4332-886E-AC2D16E7C748}" type="pres">
      <dgm:prSet presAssocID="{11CB86F8-31C1-4608-BCC5-247E331BAD1E}" presName="hierChild5" presStyleCnt="0"/>
      <dgm:spPr/>
    </dgm:pt>
    <dgm:pt modelId="{8D16B8B8-EC00-4610-BCC6-ACE28551BF93}" type="pres">
      <dgm:prSet presAssocID="{93FA7CE8-AEE6-43B9-836C-3F03118B3842}" presName="Name37" presStyleLbl="parChTrans1D2" presStyleIdx="2" presStyleCnt="5"/>
      <dgm:spPr/>
      <dgm:t>
        <a:bodyPr/>
        <a:lstStyle/>
        <a:p>
          <a:endParaRPr lang="ru-RU"/>
        </a:p>
      </dgm:t>
    </dgm:pt>
    <dgm:pt modelId="{39F48156-34B2-44A6-A0ED-36EEA7E3C117}" type="pres">
      <dgm:prSet presAssocID="{9F3D15E7-183E-4168-819E-A5AE67C70800}" presName="hierRoot2" presStyleCnt="0">
        <dgm:presLayoutVars>
          <dgm:hierBranch val="init"/>
        </dgm:presLayoutVars>
      </dgm:prSet>
      <dgm:spPr/>
    </dgm:pt>
    <dgm:pt modelId="{9C1F9B11-997D-425B-9961-764D120824B0}" type="pres">
      <dgm:prSet presAssocID="{9F3D15E7-183E-4168-819E-A5AE67C70800}" presName="rootComposite" presStyleCnt="0"/>
      <dgm:spPr/>
    </dgm:pt>
    <dgm:pt modelId="{1C9FE83A-22D2-43B9-8B78-355219D6DADC}" type="pres">
      <dgm:prSet presAssocID="{9F3D15E7-183E-4168-819E-A5AE67C70800}" presName="rootText" presStyleLbl="node2" presStyleIdx="2" presStyleCnt="5" custScaleX="106646" custScaleY="2774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D274F6-EF38-4457-99ED-3B36F1F9CCE6}" type="pres">
      <dgm:prSet presAssocID="{9F3D15E7-183E-4168-819E-A5AE67C70800}" presName="rootConnector" presStyleLbl="node2" presStyleIdx="2" presStyleCnt="5"/>
      <dgm:spPr/>
      <dgm:t>
        <a:bodyPr/>
        <a:lstStyle/>
        <a:p>
          <a:endParaRPr lang="ru-RU"/>
        </a:p>
      </dgm:t>
    </dgm:pt>
    <dgm:pt modelId="{3E639E93-6EE3-4003-9EA9-40BC73B6DF31}" type="pres">
      <dgm:prSet presAssocID="{9F3D15E7-183E-4168-819E-A5AE67C70800}" presName="hierChild4" presStyleCnt="0"/>
      <dgm:spPr/>
    </dgm:pt>
    <dgm:pt modelId="{895A2713-0FF7-4BDB-AD57-36397676E0FA}" type="pres">
      <dgm:prSet presAssocID="{9F3D15E7-183E-4168-819E-A5AE67C70800}" presName="hierChild5" presStyleCnt="0"/>
      <dgm:spPr/>
    </dgm:pt>
    <dgm:pt modelId="{D98FBD44-D81E-49B1-AA21-CF1552747F22}" type="pres">
      <dgm:prSet presAssocID="{EEC18031-8BE0-4AC6-8896-41712D10D7F6}" presName="Name37" presStyleLbl="parChTrans1D2" presStyleIdx="3" presStyleCnt="5"/>
      <dgm:spPr/>
      <dgm:t>
        <a:bodyPr/>
        <a:lstStyle/>
        <a:p>
          <a:endParaRPr lang="ru-RU"/>
        </a:p>
      </dgm:t>
    </dgm:pt>
    <dgm:pt modelId="{630FA468-577E-49F3-8128-284FFF68C963}" type="pres">
      <dgm:prSet presAssocID="{84644A64-B651-4593-8A15-954557571337}" presName="hierRoot2" presStyleCnt="0">
        <dgm:presLayoutVars>
          <dgm:hierBranch val="init"/>
        </dgm:presLayoutVars>
      </dgm:prSet>
      <dgm:spPr/>
    </dgm:pt>
    <dgm:pt modelId="{2F01E0E8-2CEE-4B16-BFED-2BD07B02FC55}" type="pres">
      <dgm:prSet presAssocID="{84644A64-B651-4593-8A15-954557571337}" presName="rootComposite" presStyleCnt="0"/>
      <dgm:spPr/>
    </dgm:pt>
    <dgm:pt modelId="{F9F59E84-68E7-4AB6-8042-6BADE1906BFB}" type="pres">
      <dgm:prSet presAssocID="{84644A64-B651-4593-8A15-954557571337}" presName="rootText" presStyleLbl="node2" presStyleIdx="3" presStyleCnt="5" custScaleX="106646" custScaleY="2774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49FB01-D2F9-4802-9005-7EF140881356}" type="pres">
      <dgm:prSet presAssocID="{84644A64-B651-4593-8A15-954557571337}" presName="rootConnector" presStyleLbl="node2" presStyleIdx="3" presStyleCnt="5"/>
      <dgm:spPr/>
      <dgm:t>
        <a:bodyPr/>
        <a:lstStyle/>
        <a:p>
          <a:endParaRPr lang="ru-RU"/>
        </a:p>
      </dgm:t>
    </dgm:pt>
    <dgm:pt modelId="{9DB0E78C-C0A9-40F5-B8EE-760CC3CF8B2C}" type="pres">
      <dgm:prSet presAssocID="{84644A64-B651-4593-8A15-954557571337}" presName="hierChild4" presStyleCnt="0"/>
      <dgm:spPr/>
    </dgm:pt>
    <dgm:pt modelId="{53591C07-6F87-4036-80E9-8A6CBB625570}" type="pres">
      <dgm:prSet presAssocID="{84644A64-B651-4593-8A15-954557571337}" presName="hierChild5" presStyleCnt="0"/>
      <dgm:spPr/>
    </dgm:pt>
    <dgm:pt modelId="{E5FC38C0-F874-4D67-AF4E-5B61D8528333}" type="pres">
      <dgm:prSet presAssocID="{73D9929A-4AE6-4F97-BA74-8AFCD9A206B7}" presName="Name37" presStyleLbl="parChTrans1D2" presStyleIdx="4" presStyleCnt="5"/>
      <dgm:spPr/>
      <dgm:t>
        <a:bodyPr/>
        <a:lstStyle/>
        <a:p>
          <a:endParaRPr lang="ru-RU"/>
        </a:p>
      </dgm:t>
    </dgm:pt>
    <dgm:pt modelId="{C601FF54-F7D4-436A-82E3-B840E4E44607}" type="pres">
      <dgm:prSet presAssocID="{01A86283-4B1C-4FDB-903B-896A03C158D5}" presName="hierRoot2" presStyleCnt="0">
        <dgm:presLayoutVars>
          <dgm:hierBranch val="init"/>
        </dgm:presLayoutVars>
      </dgm:prSet>
      <dgm:spPr/>
    </dgm:pt>
    <dgm:pt modelId="{829C3A4E-0144-4057-A9F7-199F2DDE7D64}" type="pres">
      <dgm:prSet presAssocID="{01A86283-4B1C-4FDB-903B-896A03C158D5}" presName="rootComposite" presStyleCnt="0"/>
      <dgm:spPr/>
    </dgm:pt>
    <dgm:pt modelId="{5686F5E6-E730-4A4F-B86A-D334955A4BF3}" type="pres">
      <dgm:prSet presAssocID="{01A86283-4B1C-4FDB-903B-896A03C158D5}" presName="rootText" presStyleLbl="node2" presStyleIdx="4" presStyleCnt="5" custScaleX="106646" custScaleY="2774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F812AF-0900-4CE7-AA23-35A4E46C6FD1}" type="pres">
      <dgm:prSet presAssocID="{01A86283-4B1C-4FDB-903B-896A03C158D5}" presName="rootConnector" presStyleLbl="node2" presStyleIdx="4" presStyleCnt="5"/>
      <dgm:spPr/>
      <dgm:t>
        <a:bodyPr/>
        <a:lstStyle/>
        <a:p>
          <a:endParaRPr lang="ru-RU"/>
        </a:p>
      </dgm:t>
    </dgm:pt>
    <dgm:pt modelId="{6E656727-FD91-4E1B-A5EE-84CEC1DE3C72}" type="pres">
      <dgm:prSet presAssocID="{01A86283-4B1C-4FDB-903B-896A03C158D5}" presName="hierChild4" presStyleCnt="0"/>
      <dgm:spPr/>
    </dgm:pt>
    <dgm:pt modelId="{27B82800-9DB5-4D0C-B8A5-0485EB0D8A11}" type="pres">
      <dgm:prSet presAssocID="{01A86283-4B1C-4FDB-903B-896A03C158D5}" presName="hierChild5" presStyleCnt="0"/>
      <dgm:spPr/>
    </dgm:pt>
    <dgm:pt modelId="{7D3D6835-E709-46DA-B5F5-509F1C770A71}" type="pres">
      <dgm:prSet presAssocID="{824CACDD-E03A-427C-8B7A-DB5388A5BD8D}" presName="hierChild3" presStyleCnt="0"/>
      <dgm:spPr/>
    </dgm:pt>
  </dgm:ptLst>
  <dgm:cxnLst>
    <dgm:cxn modelId="{B0A99528-D068-43D6-B0E3-941508053F0B}" type="presOf" srcId="{01A86283-4B1C-4FDB-903B-896A03C158D5}" destId="{D4F812AF-0900-4CE7-AA23-35A4E46C6FD1}" srcOrd="1" destOrd="0" presId="urn:microsoft.com/office/officeart/2005/8/layout/orgChart1"/>
    <dgm:cxn modelId="{2A4E0C1F-A68E-42D7-B7E3-D6CA547AFAE7}" srcId="{824CACDD-E03A-427C-8B7A-DB5388A5BD8D}" destId="{81ED6989-DB09-4163-9FE8-4274D9FB393B}" srcOrd="0" destOrd="0" parTransId="{31A4F4FA-6743-4237-978E-3C0F106CB502}" sibTransId="{FF75FB9F-B49C-49BB-BB24-949F6DDD30B7}"/>
    <dgm:cxn modelId="{5629FAAB-1B1F-4A8B-BEB1-C05150CD9C13}" type="presOf" srcId="{73D9929A-4AE6-4F97-BA74-8AFCD9A206B7}" destId="{E5FC38C0-F874-4D67-AF4E-5B61D8528333}" srcOrd="0" destOrd="0" presId="urn:microsoft.com/office/officeart/2005/8/layout/orgChart1"/>
    <dgm:cxn modelId="{871DC8A3-79B5-40BE-A4B3-A5DDFB378189}" type="presOf" srcId="{11CB86F8-31C1-4608-BCC5-247E331BAD1E}" destId="{F495F80B-6FEE-4FC2-B820-6BD21D72101E}" srcOrd="0" destOrd="0" presId="urn:microsoft.com/office/officeart/2005/8/layout/orgChart1"/>
    <dgm:cxn modelId="{D415ADF1-643B-4A0F-B68B-81FC7B7C6D2F}" srcId="{824CACDD-E03A-427C-8B7A-DB5388A5BD8D}" destId="{11CB86F8-31C1-4608-BCC5-247E331BAD1E}" srcOrd="1" destOrd="0" parTransId="{5E6F24EC-07DA-4409-8D2A-E1F358F0D53E}" sibTransId="{F5A553B9-EFFA-4E17-A2E0-9DF789FF44C5}"/>
    <dgm:cxn modelId="{8F8BFEAE-F67A-47A7-A0C4-940025872AA0}" type="presOf" srcId="{81ED6989-DB09-4163-9FE8-4274D9FB393B}" destId="{91937533-898F-4FC5-A9E4-FE0BA78B0BED}" srcOrd="0" destOrd="0" presId="urn:microsoft.com/office/officeart/2005/8/layout/orgChart1"/>
    <dgm:cxn modelId="{94B16563-851B-49E4-BDC3-C6A4F392D33B}" type="presOf" srcId="{824CACDD-E03A-427C-8B7A-DB5388A5BD8D}" destId="{D7C56106-E809-407C-94C9-8E39E21EEBEA}" srcOrd="0" destOrd="0" presId="urn:microsoft.com/office/officeart/2005/8/layout/orgChart1"/>
    <dgm:cxn modelId="{C0312426-55AA-4ACA-B48B-800E5E458D39}" srcId="{824CACDD-E03A-427C-8B7A-DB5388A5BD8D}" destId="{01A86283-4B1C-4FDB-903B-896A03C158D5}" srcOrd="4" destOrd="0" parTransId="{73D9929A-4AE6-4F97-BA74-8AFCD9A206B7}" sibTransId="{324A3824-7E2F-4853-8FBF-DF5B456D79E9}"/>
    <dgm:cxn modelId="{C577942C-5AB3-49F9-B887-5717B467C5D9}" type="presOf" srcId="{5E6F24EC-07DA-4409-8D2A-E1F358F0D53E}" destId="{42131694-B3C1-48DA-9A89-0ED8F63CDD47}" srcOrd="0" destOrd="0" presId="urn:microsoft.com/office/officeart/2005/8/layout/orgChart1"/>
    <dgm:cxn modelId="{7E6B029A-FE9A-4EAB-BEAC-3975C541EA42}" type="presOf" srcId="{824CACDD-E03A-427C-8B7A-DB5388A5BD8D}" destId="{520DCA23-E61E-4D60-8C01-FF734DB21588}" srcOrd="1" destOrd="0" presId="urn:microsoft.com/office/officeart/2005/8/layout/orgChart1"/>
    <dgm:cxn modelId="{26AB5E5A-D62E-4E4C-A5BB-FBAF89DB12EB}" type="presOf" srcId="{9F3D15E7-183E-4168-819E-A5AE67C70800}" destId="{1C9FE83A-22D2-43B9-8B78-355219D6DADC}" srcOrd="0" destOrd="0" presId="urn:microsoft.com/office/officeart/2005/8/layout/orgChart1"/>
    <dgm:cxn modelId="{10DDFDED-8BE1-450C-8FF1-348B9CDC401D}" type="presOf" srcId="{81ED6989-DB09-4163-9FE8-4274D9FB393B}" destId="{F7736AB3-14FB-442A-8C59-ED1D80EA616A}" srcOrd="1" destOrd="0" presId="urn:microsoft.com/office/officeart/2005/8/layout/orgChart1"/>
    <dgm:cxn modelId="{1DEE542C-48E4-4285-A7E0-4D7DA41DD8D3}" type="presOf" srcId="{11CB86F8-31C1-4608-BCC5-247E331BAD1E}" destId="{5C3169FC-2904-40E9-BED3-B6AB9616B8F1}" srcOrd="1" destOrd="0" presId="urn:microsoft.com/office/officeart/2005/8/layout/orgChart1"/>
    <dgm:cxn modelId="{D9D53D1F-F297-4646-8038-BC9B6CFAC7B2}" srcId="{195A0E0D-9849-4724-AEF3-DAF6E0352555}" destId="{824CACDD-E03A-427C-8B7A-DB5388A5BD8D}" srcOrd="0" destOrd="0" parTransId="{98FF42E5-00CB-4382-9B3C-C8B747CB8354}" sibTransId="{59450F6E-F953-4DD1-B3B0-A181A73D2900}"/>
    <dgm:cxn modelId="{07A2714B-807A-4845-ACCC-C3E68A04011E}" type="presOf" srcId="{195A0E0D-9849-4724-AEF3-DAF6E0352555}" destId="{398FFEDC-BFFB-4687-A7AC-A133982093F8}" srcOrd="0" destOrd="0" presId="urn:microsoft.com/office/officeart/2005/8/layout/orgChart1"/>
    <dgm:cxn modelId="{1F516231-CCDD-42EE-A016-172EBE13908E}" srcId="{824CACDD-E03A-427C-8B7A-DB5388A5BD8D}" destId="{9F3D15E7-183E-4168-819E-A5AE67C70800}" srcOrd="2" destOrd="0" parTransId="{93FA7CE8-AEE6-43B9-836C-3F03118B3842}" sibTransId="{A8C7CFE1-1740-4D3F-B2CD-CE863C4043BC}"/>
    <dgm:cxn modelId="{2175520E-FECC-499A-933B-3C7F74A90972}" type="presOf" srcId="{84644A64-B651-4593-8A15-954557571337}" destId="{F9F59E84-68E7-4AB6-8042-6BADE1906BFB}" srcOrd="0" destOrd="0" presId="urn:microsoft.com/office/officeart/2005/8/layout/orgChart1"/>
    <dgm:cxn modelId="{71DCFF5B-DE0E-47FA-AF14-49B8734BA7DB}" type="presOf" srcId="{93FA7CE8-AEE6-43B9-836C-3F03118B3842}" destId="{8D16B8B8-EC00-4610-BCC6-ACE28551BF93}" srcOrd="0" destOrd="0" presId="urn:microsoft.com/office/officeart/2005/8/layout/orgChart1"/>
    <dgm:cxn modelId="{9FD70A3F-A88A-4E8A-9952-FE7148266587}" type="presOf" srcId="{EEC18031-8BE0-4AC6-8896-41712D10D7F6}" destId="{D98FBD44-D81E-49B1-AA21-CF1552747F22}" srcOrd="0" destOrd="0" presId="urn:microsoft.com/office/officeart/2005/8/layout/orgChart1"/>
    <dgm:cxn modelId="{5A6B04EB-E725-4701-BA93-BCA07199DFCB}" srcId="{824CACDD-E03A-427C-8B7A-DB5388A5BD8D}" destId="{84644A64-B651-4593-8A15-954557571337}" srcOrd="3" destOrd="0" parTransId="{EEC18031-8BE0-4AC6-8896-41712D10D7F6}" sibTransId="{EC2C1A17-C727-4AEC-86B8-96324E5FB060}"/>
    <dgm:cxn modelId="{BCA76F68-EFB2-4FCD-BAC9-D64A74A864A4}" type="presOf" srcId="{9F3D15E7-183E-4168-819E-A5AE67C70800}" destId="{E3D274F6-EF38-4457-99ED-3B36F1F9CCE6}" srcOrd="1" destOrd="0" presId="urn:microsoft.com/office/officeart/2005/8/layout/orgChart1"/>
    <dgm:cxn modelId="{1538F821-0387-4A91-A41A-C67B46D97D00}" type="presOf" srcId="{01A86283-4B1C-4FDB-903B-896A03C158D5}" destId="{5686F5E6-E730-4A4F-B86A-D334955A4BF3}" srcOrd="0" destOrd="0" presId="urn:microsoft.com/office/officeart/2005/8/layout/orgChart1"/>
    <dgm:cxn modelId="{F2A2BB6D-5E6A-4CCB-9DB0-609D82C3D2CD}" type="presOf" srcId="{84644A64-B651-4593-8A15-954557571337}" destId="{E349FB01-D2F9-4802-9005-7EF140881356}" srcOrd="1" destOrd="0" presId="urn:microsoft.com/office/officeart/2005/8/layout/orgChart1"/>
    <dgm:cxn modelId="{DF82A692-A94A-4FB8-9269-BAF33F26CCAA}" type="presOf" srcId="{31A4F4FA-6743-4237-978E-3C0F106CB502}" destId="{30FDE77F-0DE1-4507-9AB4-E4873006176F}" srcOrd="0" destOrd="0" presId="urn:microsoft.com/office/officeart/2005/8/layout/orgChart1"/>
    <dgm:cxn modelId="{8CF780B5-169B-4FAC-9514-A0050A7DD8F8}" type="presParOf" srcId="{398FFEDC-BFFB-4687-A7AC-A133982093F8}" destId="{5BD874B2-AFE1-40B2-848A-6C041981297C}" srcOrd="0" destOrd="0" presId="urn:microsoft.com/office/officeart/2005/8/layout/orgChart1"/>
    <dgm:cxn modelId="{04029443-66E7-4356-8539-38D5067FEACD}" type="presParOf" srcId="{5BD874B2-AFE1-40B2-848A-6C041981297C}" destId="{A93F08A3-CEE2-4CEC-875D-F7FE952BE28D}" srcOrd="0" destOrd="0" presId="urn:microsoft.com/office/officeart/2005/8/layout/orgChart1"/>
    <dgm:cxn modelId="{D911DBE9-B80C-4D26-8140-26FC277970B5}" type="presParOf" srcId="{A93F08A3-CEE2-4CEC-875D-F7FE952BE28D}" destId="{D7C56106-E809-407C-94C9-8E39E21EEBEA}" srcOrd="0" destOrd="0" presId="urn:microsoft.com/office/officeart/2005/8/layout/orgChart1"/>
    <dgm:cxn modelId="{9654F2F5-92FF-4281-8881-E1F97C89DE0A}" type="presParOf" srcId="{A93F08A3-CEE2-4CEC-875D-F7FE952BE28D}" destId="{520DCA23-E61E-4D60-8C01-FF734DB21588}" srcOrd="1" destOrd="0" presId="urn:microsoft.com/office/officeart/2005/8/layout/orgChart1"/>
    <dgm:cxn modelId="{C1CCFAB0-EAFB-42A8-B7B5-44CEE6DBAC3E}" type="presParOf" srcId="{5BD874B2-AFE1-40B2-848A-6C041981297C}" destId="{B7096D27-90B6-478D-8DB2-11220FD707AF}" srcOrd="1" destOrd="0" presId="urn:microsoft.com/office/officeart/2005/8/layout/orgChart1"/>
    <dgm:cxn modelId="{AF242F9D-7310-464C-AE9D-EBE6D0A4580B}" type="presParOf" srcId="{B7096D27-90B6-478D-8DB2-11220FD707AF}" destId="{30FDE77F-0DE1-4507-9AB4-E4873006176F}" srcOrd="0" destOrd="0" presId="urn:microsoft.com/office/officeart/2005/8/layout/orgChart1"/>
    <dgm:cxn modelId="{F4F528D5-196E-495B-887C-881EE15D6D31}" type="presParOf" srcId="{B7096D27-90B6-478D-8DB2-11220FD707AF}" destId="{F9725548-D4CF-419F-A724-9207DF64A0B3}" srcOrd="1" destOrd="0" presId="urn:microsoft.com/office/officeart/2005/8/layout/orgChart1"/>
    <dgm:cxn modelId="{3B8A8021-31E3-47E9-84E1-7BBE529A4DB5}" type="presParOf" srcId="{F9725548-D4CF-419F-A724-9207DF64A0B3}" destId="{184D3D69-D2D7-4502-9191-669AAD37B54B}" srcOrd="0" destOrd="0" presId="urn:microsoft.com/office/officeart/2005/8/layout/orgChart1"/>
    <dgm:cxn modelId="{808FFCC1-E25D-4624-BE69-EA57E0123F52}" type="presParOf" srcId="{184D3D69-D2D7-4502-9191-669AAD37B54B}" destId="{91937533-898F-4FC5-A9E4-FE0BA78B0BED}" srcOrd="0" destOrd="0" presId="urn:microsoft.com/office/officeart/2005/8/layout/orgChart1"/>
    <dgm:cxn modelId="{CF9E90CF-01E0-4A11-9ABF-F66692FB45ED}" type="presParOf" srcId="{184D3D69-D2D7-4502-9191-669AAD37B54B}" destId="{F7736AB3-14FB-442A-8C59-ED1D80EA616A}" srcOrd="1" destOrd="0" presId="urn:microsoft.com/office/officeart/2005/8/layout/orgChart1"/>
    <dgm:cxn modelId="{35DE2FF2-76D6-4B74-B5B4-7A71737BD673}" type="presParOf" srcId="{F9725548-D4CF-419F-A724-9207DF64A0B3}" destId="{7BADFCDB-E98D-46F4-9C6A-0B18648C6962}" srcOrd="1" destOrd="0" presId="urn:microsoft.com/office/officeart/2005/8/layout/orgChart1"/>
    <dgm:cxn modelId="{719F280F-7506-45BA-B784-E5AE28ABA1EF}" type="presParOf" srcId="{F9725548-D4CF-419F-A724-9207DF64A0B3}" destId="{1E168AC0-FCF6-4950-AD56-E0162207CD4C}" srcOrd="2" destOrd="0" presId="urn:microsoft.com/office/officeart/2005/8/layout/orgChart1"/>
    <dgm:cxn modelId="{019D37D4-ACE2-4085-849F-2E4783ECAD8B}" type="presParOf" srcId="{B7096D27-90B6-478D-8DB2-11220FD707AF}" destId="{42131694-B3C1-48DA-9A89-0ED8F63CDD47}" srcOrd="2" destOrd="0" presId="urn:microsoft.com/office/officeart/2005/8/layout/orgChart1"/>
    <dgm:cxn modelId="{BF40700A-F5CF-4E22-B42B-B7C2DD03F7E8}" type="presParOf" srcId="{B7096D27-90B6-478D-8DB2-11220FD707AF}" destId="{CE0DC93D-466F-45F6-AE6B-84553C0CB8AA}" srcOrd="3" destOrd="0" presId="urn:microsoft.com/office/officeart/2005/8/layout/orgChart1"/>
    <dgm:cxn modelId="{95F2A28C-436E-4331-AC54-AE284FBCC7C0}" type="presParOf" srcId="{CE0DC93D-466F-45F6-AE6B-84553C0CB8AA}" destId="{A544FF7E-3AA1-4012-A8F5-5B7E24307511}" srcOrd="0" destOrd="0" presId="urn:microsoft.com/office/officeart/2005/8/layout/orgChart1"/>
    <dgm:cxn modelId="{94EC05F3-24DD-4BDB-A530-99B89A179A89}" type="presParOf" srcId="{A544FF7E-3AA1-4012-A8F5-5B7E24307511}" destId="{F495F80B-6FEE-4FC2-B820-6BD21D72101E}" srcOrd="0" destOrd="0" presId="urn:microsoft.com/office/officeart/2005/8/layout/orgChart1"/>
    <dgm:cxn modelId="{B0DBFDF7-20A3-4514-BB6F-34E747DA192A}" type="presParOf" srcId="{A544FF7E-3AA1-4012-A8F5-5B7E24307511}" destId="{5C3169FC-2904-40E9-BED3-B6AB9616B8F1}" srcOrd="1" destOrd="0" presId="urn:microsoft.com/office/officeart/2005/8/layout/orgChart1"/>
    <dgm:cxn modelId="{A445D7DE-F656-4950-948C-F8C95E382CEF}" type="presParOf" srcId="{CE0DC93D-466F-45F6-AE6B-84553C0CB8AA}" destId="{06856941-3E6A-4767-9273-EB6AA5E571AF}" srcOrd="1" destOrd="0" presId="urn:microsoft.com/office/officeart/2005/8/layout/orgChart1"/>
    <dgm:cxn modelId="{4924B406-B999-4FA8-A3C3-8B7B23E788F6}" type="presParOf" srcId="{CE0DC93D-466F-45F6-AE6B-84553C0CB8AA}" destId="{19D5C736-565F-4332-886E-AC2D16E7C748}" srcOrd="2" destOrd="0" presId="urn:microsoft.com/office/officeart/2005/8/layout/orgChart1"/>
    <dgm:cxn modelId="{63E8BB1B-C710-42EB-B2D9-15B5AC2B4B09}" type="presParOf" srcId="{B7096D27-90B6-478D-8DB2-11220FD707AF}" destId="{8D16B8B8-EC00-4610-BCC6-ACE28551BF93}" srcOrd="4" destOrd="0" presId="urn:microsoft.com/office/officeart/2005/8/layout/orgChart1"/>
    <dgm:cxn modelId="{AB189549-CDAE-4B0B-8126-FE2CC704A593}" type="presParOf" srcId="{B7096D27-90B6-478D-8DB2-11220FD707AF}" destId="{39F48156-34B2-44A6-A0ED-36EEA7E3C117}" srcOrd="5" destOrd="0" presId="urn:microsoft.com/office/officeart/2005/8/layout/orgChart1"/>
    <dgm:cxn modelId="{951CF496-6226-4991-9AA4-5C0C403D121B}" type="presParOf" srcId="{39F48156-34B2-44A6-A0ED-36EEA7E3C117}" destId="{9C1F9B11-997D-425B-9961-764D120824B0}" srcOrd="0" destOrd="0" presId="urn:microsoft.com/office/officeart/2005/8/layout/orgChart1"/>
    <dgm:cxn modelId="{A6718B63-C90D-4940-AB4A-6BA06CDD83A2}" type="presParOf" srcId="{9C1F9B11-997D-425B-9961-764D120824B0}" destId="{1C9FE83A-22D2-43B9-8B78-355219D6DADC}" srcOrd="0" destOrd="0" presId="urn:microsoft.com/office/officeart/2005/8/layout/orgChart1"/>
    <dgm:cxn modelId="{209569E8-ECE9-461B-9BF2-6F80EE4356CB}" type="presParOf" srcId="{9C1F9B11-997D-425B-9961-764D120824B0}" destId="{E3D274F6-EF38-4457-99ED-3B36F1F9CCE6}" srcOrd="1" destOrd="0" presId="urn:microsoft.com/office/officeart/2005/8/layout/orgChart1"/>
    <dgm:cxn modelId="{F8D9D4BC-7C29-4B1C-9B72-8A69A13C1A13}" type="presParOf" srcId="{39F48156-34B2-44A6-A0ED-36EEA7E3C117}" destId="{3E639E93-6EE3-4003-9EA9-40BC73B6DF31}" srcOrd="1" destOrd="0" presId="urn:microsoft.com/office/officeart/2005/8/layout/orgChart1"/>
    <dgm:cxn modelId="{55659E5C-7B25-4BBC-8DEF-9E5E7B045D92}" type="presParOf" srcId="{39F48156-34B2-44A6-A0ED-36EEA7E3C117}" destId="{895A2713-0FF7-4BDB-AD57-36397676E0FA}" srcOrd="2" destOrd="0" presId="urn:microsoft.com/office/officeart/2005/8/layout/orgChart1"/>
    <dgm:cxn modelId="{19F24DE0-F7B8-4F43-AA60-70A66729270C}" type="presParOf" srcId="{B7096D27-90B6-478D-8DB2-11220FD707AF}" destId="{D98FBD44-D81E-49B1-AA21-CF1552747F22}" srcOrd="6" destOrd="0" presId="urn:microsoft.com/office/officeart/2005/8/layout/orgChart1"/>
    <dgm:cxn modelId="{3073DE6C-729B-4724-8BC8-BF9BBC6E9DC5}" type="presParOf" srcId="{B7096D27-90B6-478D-8DB2-11220FD707AF}" destId="{630FA468-577E-49F3-8128-284FFF68C963}" srcOrd="7" destOrd="0" presId="urn:microsoft.com/office/officeart/2005/8/layout/orgChart1"/>
    <dgm:cxn modelId="{375A71C0-8701-4A68-9B5A-54C5ABFCC1C3}" type="presParOf" srcId="{630FA468-577E-49F3-8128-284FFF68C963}" destId="{2F01E0E8-2CEE-4B16-BFED-2BD07B02FC55}" srcOrd="0" destOrd="0" presId="urn:microsoft.com/office/officeart/2005/8/layout/orgChart1"/>
    <dgm:cxn modelId="{44E726C9-9AF6-45BE-A8C7-A3CCFC558E20}" type="presParOf" srcId="{2F01E0E8-2CEE-4B16-BFED-2BD07B02FC55}" destId="{F9F59E84-68E7-4AB6-8042-6BADE1906BFB}" srcOrd="0" destOrd="0" presId="urn:microsoft.com/office/officeart/2005/8/layout/orgChart1"/>
    <dgm:cxn modelId="{BF1381FE-79DE-4963-A37C-87065AAC587C}" type="presParOf" srcId="{2F01E0E8-2CEE-4B16-BFED-2BD07B02FC55}" destId="{E349FB01-D2F9-4802-9005-7EF140881356}" srcOrd="1" destOrd="0" presId="urn:microsoft.com/office/officeart/2005/8/layout/orgChart1"/>
    <dgm:cxn modelId="{2739717F-9C66-4469-8521-3310699C73EA}" type="presParOf" srcId="{630FA468-577E-49F3-8128-284FFF68C963}" destId="{9DB0E78C-C0A9-40F5-B8EE-760CC3CF8B2C}" srcOrd="1" destOrd="0" presId="urn:microsoft.com/office/officeart/2005/8/layout/orgChart1"/>
    <dgm:cxn modelId="{9636DF82-A964-45A9-B66E-7B1DB6E8C936}" type="presParOf" srcId="{630FA468-577E-49F3-8128-284FFF68C963}" destId="{53591C07-6F87-4036-80E9-8A6CBB625570}" srcOrd="2" destOrd="0" presId="urn:microsoft.com/office/officeart/2005/8/layout/orgChart1"/>
    <dgm:cxn modelId="{3A0631B7-3033-4DAE-BD4D-E39D5D6D3F06}" type="presParOf" srcId="{B7096D27-90B6-478D-8DB2-11220FD707AF}" destId="{E5FC38C0-F874-4D67-AF4E-5B61D8528333}" srcOrd="8" destOrd="0" presId="urn:microsoft.com/office/officeart/2005/8/layout/orgChart1"/>
    <dgm:cxn modelId="{8F707705-AEC0-4892-AC0F-9782091A397C}" type="presParOf" srcId="{B7096D27-90B6-478D-8DB2-11220FD707AF}" destId="{C601FF54-F7D4-436A-82E3-B840E4E44607}" srcOrd="9" destOrd="0" presId="urn:microsoft.com/office/officeart/2005/8/layout/orgChart1"/>
    <dgm:cxn modelId="{C190255A-3B5A-4089-AB4E-B6B13EF13EAD}" type="presParOf" srcId="{C601FF54-F7D4-436A-82E3-B840E4E44607}" destId="{829C3A4E-0144-4057-A9F7-199F2DDE7D64}" srcOrd="0" destOrd="0" presId="urn:microsoft.com/office/officeart/2005/8/layout/orgChart1"/>
    <dgm:cxn modelId="{91C77861-B62F-41E1-9057-982ED3922454}" type="presParOf" srcId="{829C3A4E-0144-4057-A9F7-199F2DDE7D64}" destId="{5686F5E6-E730-4A4F-B86A-D334955A4BF3}" srcOrd="0" destOrd="0" presId="urn:microsoft.com/office/officeart/2005/8/layout/orgChart1"/>
    <dgm:cxn modelId="{07577775-1FE2-41B5-B58C-E4D09CF11DCA}" type="presParOf" srcId="{829C3A4E-0144-4057-A9F7-199F2DDE7D64}" destId="{D4F812AF-0900-4CE7-AA23-35A4E46C6FD1}" srcOrd="1" destOrd="0" presId="urn:microsoft.com/office/officeart/2005/8/layout/orgChart1"/>
    <dgm:cxn modelId="{8EE0260E-0A2C-4EE0-A51D-A1FEDAB32B8D}" type="presParOf" srcId="{C601FF54-F7D4-436A-82E3-B840E4E44607}" destId="{6E656727-FD91-4E1B-A5EE-84CEC1DE3C72}" srcOrd="1" destOrd="0" presId="urn:microsoft.com/office/officeart/2005/8/layout/orgChart1"/>
    <dgm:cxn modelId="{BB703756-2B49-459E-85BB-56D7ACE369D2}" type="presParOf" srcId="{C601FF54-F7D4-436A-82E3-B840E4E44607}" destId="{27B82800-9DB5-4D0C-B8A5-0485EB0D8A11}" srcOrd="2" destOrd="0" presId="urn:microsoft.com/office/officeart/2005/8/layout/orgChart1"/>
    <dgm:cxn modelId="{D156C3F0-57CC-4F45-B0FD-D790AB0A0621}" type="presParOf" srcId="{5BD874B2-AFE1-40B2-848A-6C041981297C}" destId="{7D3D6835-E709-46DA-B5F5-509F1C770A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FC38C0-F874-4D67-AF4E-5B61D8528333}">
      <dsp:nvSpPr>
        <dsp:cNvPr id="0" name=""/>
        <dsp:cNvSpPr/>
      </dsp:nvSpPr>
      <dsp:spPr>
        <a:xfrm>
          <a:off x="4338228" y="753182"/>
          <a:ext cx="3436838" cy="454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499"/>
              </a:lnTo>
              <a:lnTo>
                <a:pt x="3436838" y="317499"/>
              </a:lnTo>
              <a:lnTo>
                <a:pt x="3436838" y="4549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FBD44-D81E-49B1-AA21-CF1552747F22}">
      <dsp:nvSpPr>
        <dsp:cNvPr id="0" name=""/>
        <dsp:cNvSpPr/>
      </dsp:nvSpPr>
      <dsp:spPr>
        <a:xfrm>
          <a:off x="4338228" y="753182"/>
          <a:ext cx="1765493" cy="454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499"/>
              </a:lnTo>
              <a:lnTo>
                <a:pt x="1765493" y="317499"/>
              </a:lnTo>
              <a:lnTo>
                <a:pt x="1765493" y="4549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6B8B8-EC00-4610-BCC6-ACE28551BF93}">
      <dsp:nvSpPr>
        <dsp:cNvPr id="0" name=""/>
        <dsp:cNvSpPr/>
      </dsp:nvSpPr>
      <dsp:spPr>
        <a:xfrm>
          <a:off x="4338228" y="753182"/>
          <a:ext cx="94149" cy="454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499"/>
              </a:lnTo>
              <a:lnTo>
                <a:pt x="94149" y="317499"/>
              </a:lnTo>
              <a:lnTo>
                <a:pt x="94149" y="4549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31694-B3C1-48DA-9A89-0ED8F63CDD47}">
      <dsp:nvSpPr>
        <dsp:cNvPr id="0" name=""/>
        <dsp:cNvSpPr/>
      </dsp:nvSpPr>
      <dsp:spPr>
        <a:xfrm>
          <a:off x="2761033" y="753182"/>
          <a:ext cx="1577194" cy="454982"/>
        </a:xfrm>
        <a:custGeom>
          <a:avLst/>
          <a:gdLst/>
          <a:ahLst/>
          <a:cxnLst/>
          <a:rect l="0" t="0" r="0" b="0"/>
          <a:pathLst>
            <a:path>
              <a:moveTo>
                <a:pt x="1577194" y="0"/>
              </a:moveTo>
              <a:lnTo>
                <a:pt x="1577194" y="317499"/>
              </a:lnTo>
              <a:lnTo>
                <a:pt x="0" y="317499"/>
              </a:lnTo>
              <a:lnTo>
                <a:pt x="0" y="4549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DE77F-0DE1-4507-9AB4-E4873006176F}">
      <dsp:nvSpPr>
        <dsp:cNvPr id="0" name=""/>
        <dsp:cNvSpPr/>
      </dsp:nvSpPr>
      <dsp:spPr>
        <a:xfrm>
          <a:off x="995539" y="753182"/>
          <a:ext cx="3342688" cy="454982"/>
        </a:xfrm>
        <a:custGeom>
          <a:avLst/>
          <a:gdLst/>
          <a:ahLst/>
          <a:cxnLst/>
          <a:rect l="0" t="0" r="0" b="0"/>
          <a:pathLst>
            <a:path>
              <a:moveTo>
                <a:pt x="3342688" y="0"/>
              </a:moveTo>
              <a:lnTo>
                <a:pt x="3342688" y="317499"/>
              </a:lnTo>
              <a:lnTo>
                <a:pt x="0" y="317499"/>
              </a:lnTo>
              <a:lnTo>
                <a:pt x="0" y="4549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56106-E809-407C-94C9-8E39E21EEBEA}">
      <dsp:nvSpPr>
        <dsp:cNvPr id="0" name=""/>
        <dsp:cNvSpPr/>
      </dsp:nvSpPr>
      <dsp:spPr>
        <a:xfrm>
          <a:off x="2338" y="72008"/>
          <a:ext cx="8671779" cy="681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ЭТАПЫ БЮДЖЕТНОГО ПРОЦЕССА</a:t>
          </a:r>
          <a:endParaRPr lang="ru-RU" sz="1800" kern="1200" dirty="0"/>
        </a:p>
      </dsp:txBody>
      <dsp:txXfrm>
        <a:off x="2338" y="72008"/>
        <a:ext cx="8671779" cy="681174"/>
      </dsp:txXfrm>
    </dsp:sp>
    <dsp:sp modelId="{91937533-898F-4FC5-A9E4-FE0BA78B0BED}">
      <dsp:nvSpPr>
        <dsp:cNvPr id="0" name=""/>
        <dsp:cNvSpPr/>
      </dsp:nvSpPr>
      <dsp:spPr>
        <a:xfrm>
          <a:off x="203200" y="1208165"/>
          <a:ext cx="1584677" cy="181617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u="sng" kern="1200" dirty="0" smtClean="0">
              <a:solidFill>
                <a:srgbClr val="C00000"/>
              </a:solidFill>
            </a:rPr>
            <a:t>1. Разработка проекта </a:t>
          </a:r>
          <a:r>
            <a:rPr lang="ru-RU" sz="1400" b="1" i="1" u="sng" kern="1200" dirty="0" smtClean="0">
              <a:solidFill>
                <a:srgbClr val="C00000"/>
              </a:solidFill>
            </a:rPr>
            <a:t>бюджета </a:t>
          </a:r>
          <a:r>
            <a:rPr lang="ru-RU" sz="1400" kern="1200" dirty="0" smtClean="0">
              <a:solidFill>
                <a:schemeClr val="tx1"/>
              </a:solidFill>
            </a:rPr>
            <a:t>(август-ноябрь)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03200" y="1208165"/>
        <a:ext cx="1584677" cy="1816172"/>
      </dsp:txXfrm>
    </dsp:sp>
    <dsp:sp modelId="{F495F80B-6FEE-4FC2-B820-6BD21D72101E}">
      <dsp:nvSpPr>
        <dsp:cNvPr id="0" name=""/>
        <dsp:cNvSpPr/>
      </dsp:nvSpPr>
      <dsp:spPr>
        <a:xfrm>
          <a:off x="2062843" y="1208165"/>
          <a:ext cx="1396378" cy="181617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u="sng" kern="1200" dirty="0" smtClean="0">
              <a:solidFill>
                <a:srgbClr val="C00000"/>
              </a:solidFill>
            </a:rPr>
            <a:t>2. Рассмотрение проекта </a:t>
          </a:r>
          <a:r>
            <a:rPr lang="ru-RU" sz="1400" b="1" i="1" u="sng" kern="1200" dirty="0" smtClean="0">
              <a:solidFill>
                <a:srgbClr val="C00000"/>
              </a:solidFill>
            </a:rPr>
            <a:t>бюджета </a:t>
          </a:r>
          <a:r>
            <a:rPr lang="ru-RU" sz="1400" kern="1200" dirty="0" smtClean="0">
              <a:solidFill>
                <a:schemeClr val="tx1"/>
              </a:solidFill>
            </a:rPr>
            <a:t>(ноябрь-декабрь)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062843" y="1208165"/>
        <a:ext cx="1396378" cy="1816172"/>
      </dsp:txXfrm>
    </dsp:sp>
    <dsp:sp modelId="{1C9FE83A-22D2-43B9-8B78-355219D6DADC}">
      <dsp:nvSpPr>
        <dsp:cNvPr id="0" name=""/>
        <dsp:cNvSpPr/>
      </dsp:nvSpPr>
      <dsp:spPr>
        <a:xfrm>
          <a:off x="3734187" y="1208165"/>
          <a:ext cx="1396378" cy="181617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u="sng" kern="1200" dirty="0" smtClean="0">
              <a:solidFill>
                <a:srgbClr val="C00000"/>
              </a:solidFill>
            </a:rPr>
            <a:t>3. Утверждение проекта </a:t>
          </a:r>
          <a:r>
            <a:rPr lang="ru-RU" sz="1400" b="1" i="1" u="sng" kern="1200" dirty="0" smtClean="0">
              <a:solidFill>
                <a:srgbClr val="C00000"/>
              </a:solidFill>
            </a:rPr>
            <a:t>бюджета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(до 1 января)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3734187" y="1208165"/>
        <a:ext cx="1396378" cy="1816172"/>
      </dsp:txXfrm>
    </dsp:sp>
    <dsp:sp modelId="{F9F59E84-68E7-4AB6-8042-6BADE1906BFB}">
      <dsp:nvSpPr>
        <dsp:cNvPr id="0" name=""/>
        <dsp:cNvSpPr/>
      </dsp:nvSpPr>
      <dsp:spPr>
        <a:xfrm>
          <a:off x="5405532" y="1208165"/>
          <a:ext cx="1396378" cy="181617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u="sng" kern="1200" dirty="0" smtClean="0">
              <a:solidFill>
                <a:srgbClr val="C00000"/>
              </a:solidFill>
            </a:rPr>
            <a:t>4. Исполнение </a:t>
          </a:r>
          <a:r>
            <a:rPr lang="ru-RU" sz="1400" b="1" i="1" u="sng" kern="1200" dirty="0" smtClean="0">
              <a:solidFill>
                <a:srgbClr val="C00000"/>
              </a:solidFill>
            </a:rPr>
            <a:t>бюджета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(</a:t>
          </a:r>
          <a:r>
            <a:rPr lang="ru-RU" sz="1400" kern="1200" dirty="0" smtClean="0">
              <a:solidFill>
                <a:schemeClr val="tx1"/>
              </a:solidFill>
            </a:rPr>
            <a:t>1 января – 31 декабря финансового года)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405532" y="1208165"/>
        <a:ext cx="1396378" cy="1816172"/>
      </dsp:txXfrm>
    </dsp:sp>
    <dsp:sp modelId="{5686F5E6-E730-4A4F-B86A-D334955A4BF3}">
      <dsp:nvSpPr>
        <dsp:cNvPr id="0" name=""/>
        <dsp:cNvSpPr/>
      </dsp:nvSpPr>
      <dsp:spPr>
        <a:xfrm>
          <a:off x="7076876" y="1208165"/>
          <a:ext cx="1396378" cy="181617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u="sng" kern="1200" dirty="0" smtClean="0">
              <a:solidFill>
                <a:srgbClr val="C00000"/>
              </a:solidFill>
            </a:rPr>
            <a:t>5. Рассмотрение и утверждение отчета об исполнении </a:t>
          </a:r>
          <a:r>
            <a:rPr lang="ru-RU" sz="1400" b="1" i="1" u="sng" kern="1200" dirty="0" smtClean="0">
              <a:solidFill>
                <a:srgbClr val="C00000"/>
              </a:solidFill>
            </a:rPr>
            <a:t>бюджета </a:t>
          </a:r>
          <a:r>
            <a:rPr lang="ru-RU" sz="1400" b="0" i="0" u="none" kern="1200" dirty="0" smtClean="0">
              <a:solidFill>
                <a:schemeClr val="tx1"/>
              </a:solidFill>
            </a:rPr>
            <a:t>(ежеквартально,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 smtClean="0">
              <a:solidFill>
                <a:schemeClr val="tx1"/>
              </a:solidFill>
            </a:rPr>
            <a:t>ежегодно)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u="sng" kern="1200" dirty="0">
            <a:solidFill>
              <a:srgbClr val="C00000"/>
            </a:solidFill>
          </a:endParaRPr>
        </a:p>
      </dsp:txBody>
      <dsp:txXfrm>
        <a:off x="7076876" y="1208165"/>
        <a:ext cx="1396378" cy="1816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7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3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81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8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17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7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0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5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26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0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69174-11C8-468A-A3BE-098BA3B968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E031-FD87-49CF-AB60-4C9423CDE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73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39691762"/>
              </p:ext>
            </p:extLst>
          </p:nvPr>
        </p:nvGraphicFramePr>
        <p:xfrm>
          <a:off x="264345" y="2132856"/>
          <a:ext cx="8676456" cy="3276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362213" y="221159"/>
            <a:ext cx="64807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400" dirty="0" smtClean="0">
                <a:effectLst>
                  <a:reflection blurRad="6350" stA="55000" endA="300" endPos="45500" dir="5400000" sy="-100000" algn="bl" rotWithShape="0"/>
                </a:effectLst>
              </a:rPr>
              <a:t>БЮДЖЕТНЫЙ ПРОЦЕСС</a:t>
            </a:r>
            <a:endParaRPr lang="ru-RU" sz="3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TextBox 2"/>
          <p:cNvSpPr txBox="1"/>
          <p:nvPr/>
        </p:nvSpPr>
        <p:spPr>
          <a:xfrm>
            <a:off x="179512" y="836712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Представляет собой деятельность по составлению проекта бюджета, его рассмотрению, утверждению, исполнению, составлению отчета об исполнении и его утверждению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145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80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Алексеева</dc:creator>
  <cp:lastModifiedBy>Ирина Алексеева</cp:lastModifiedBy>
  <cp:revision>5</cp:revision>
  <cp:lastPrinted>2017-10-30T13:52:40Z</cp:lastPrinted>
  <dcterms:created xsi:type="dcterms:W3CDTF">2017-10-30T13:38:44Z</dcterms:created>
  <dcterms:modified xsi:type="dcterms:W3CDTF">2017-10-30T14:28:44Z</dcterms:modified>
</cp:coreProperties>
</file>